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6" r:id="rId9"/>
    <p:sldId id="268" r:id="rId10"/>
    <p:sldId id="271" r:id="rId11"/>
    <p:sldId id="272" r:id="rId12"/>
    <p:sldId id="275" r:id="rId13"/>
    <p:sldId id="276" r:id="rId14"/>
    <p:sldId id="279" r:id="rId15"/>
    <p:sldId id="280" r:id="rId16"/>
    <p:sldId id="282" r:id="rId17"/>
    <p:sldId id="284" r:id="rId18"/>
    <p:sldId id="287" r:id="rId19"/>
    <p:sldId id="288" r:id="rId20"/>
    <p:sldId id="290" r:id="rId21"/>
    <p:sldId id="292" r:id="rId22"/>
    <p:sldId id="295" r:id="rId23"/>
    <p:sldId id="296" r:id="rId24"/>
    <p:sldId id="299" r:id="rId25"/>
    <p:sldId id="300" r:id="rId26"/>
    <p:sldId id="303" r:id="rId27"/>
    <p:sldId id="304" r:id="rId28"/>
    <p:sldId id="307" r:id="rId29"/>
    <p:sldId id="308" r:id="rId30"/>
    <p:sldId id="310" r:id="rId31"/>
    <p:sldId id="311" r:id="rId32"/>
    <p:sldId id="312" r:id="rId33"/>
    <p:sldId id="314" r:id="rId34"/>
    <p:sldId id="316" r:id="rId35"/>
    <p:sldId id="318" r:id="rId36"/>
    <p:sldId id="321" r:id="rId37"/>
    <p:sldId id="322" r:id="rId38"/>
    <p:sldId id="325" r:id="rId39"/>
    <p:sldId id="326" r:id="rId40"/>
    <p:sldId id="328" r:id="rId41"/>
    <p:sldId id="330" r:id="rId42"/>
    <p:sldId id="331" r:id="rId43"/>
    <p:sldId id="332" r:id="rId44"/>
    <p:sldId id="335" r:id="rId45"/>
    <p:sldId id="336" r:id="rId46"/>
    <p:sldId id="339" r:id="rId47"/>
    <p:sldId id="340" r:id="rId48"/>
    <p:sldId id="341" r:id="rId49"/>
    <p:sldId id="343" r:id="rId50"/>
    <p:sldId id="344" r:id="rId51"/>
    <p:sldId id="347" r:id="rId52"/>
    <p:sldId id="348" r:id="rId53"/>
    <p:sldId id="350" r:id="rId54"/>
    <p:sldId id="352" r:id="rId55"/>
    <p:sldId id="354" r:id="rId56"/>
    <p:sldId id="356" r:id="rId57"/>
    <p:sldId id="358" r:id="rId58"/>
    <p:sldId id="359" r:id="rId59"/>
    <p:sldId id="361" r:id="rId60"/>
    <p:sldId id="366" r:id="rId61"/>
    <p:sldId id="367" r:id="rId62"/>
  </p:sldIdLst>
  <p:sldSz cx="18288000" cy="10287000"/>
  <p:notesSz cx="6858000" cy="9144000"/>
  <p:embeddedFontLst>
    <p:embeddedFont>
      <p:font typeface="Calibri" panose="020F0502020204030204" pitchFamily="34" charset="0"/>
      <p:regular r:id="rId63"/>
      <p:bold r:id="rId64"/>
      <p:italic r:id="rId65"/>
      <p:boldItalic r:id="rId66"/>
    </p:embeddedFont>
    <p:embeddedFont>
      <p:font typeface="Glacial Indifference" panose="020B0604020202020204" charset="0"/>
      <p:regular r:id="rId67"/>
    </p:embeddedFont>
    <p:embeddedFont>
      <p:font typeface="Glacial Indifference Bold" panose="020B0604020202020204" charset="0"/>
      <p:regular r:id="rId68"/>
    </p:embeddedFont>
    <p:embeddedFont>
      <p:font typeface="Jumble" panose="02000503000000020004" pitchFamily="2" charset="0"/>
      <p:regular r:id="rId69"/>
    </p:embeddedFont>
    <p:embeddedFont>
      <p:font typeface="Lora Italics" panose="020B0604020202020204" charset="0"/>
      <p:regular r:id="rId70"/>
    </p:embeddedFont>
    <p:embeddedFont>
      <p:font typeface="Open Sans Extra Bold" panose="020B0604020202020204" charset="0"/>
      <p:regular r:id="rId71"/>
    </p:embeddedFont>
    <p:embeddedFont>
      <p:font typeface="Squartiqa" panose="020B0604020202020204" charset="0"/>
      <p:regular r:id="rId7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19" autoAdjust="0"/>
    <p:restoredTop sz="94622" autoAdjust="0"/>
  </p:normalViewPr>
  <p:slideViewPr>
    <p:cSldViewPr>
      <p:cViewPr varScale="1">
        <p:scale>
          <a:sx n="44" d="100"/>
          <a:sy n="44" d="100"/>
        </p:scale>
        <p:origin x="96" y="2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4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8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9.fntdata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7.sv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7.sv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6.svg"/><Relationship Id="rId4" Type="http://schemas.openxmlformats.org/officeDocument/2006/relationships/image" Target="../media/image12.sv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627" b="762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587078" y="2012474"/>
            <a:ext cx="9025047" cy="4273092"/>
            <a:chOff x="0" y="314325"/>
            <a:chExt cx="12033397" cy="5697456"/>
          </a:xfrm>
        </p:grpSpPr>
        <p:sp>
          <p:nvSpPr>
            <p:cNvPr id="4" name="TextBox 4"/>
            <p:cNvSpPr txBox="1"/>
            <p:nvPr/>
          </p:nvSpPr>
          <p:spPr>
            <a:xfrm>
              <a:off x="0" y="2865621"/>
              <a:ext cx="12033397" cy="3146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357"/>
                </a:lnSpc>
              </a:pPr>
              <a:r>
                <a:rPr lang="en-US" sz="18357" dirty="0">
                  <a:solidFill>
                    <a:srgbClr val="FFDF2B"/>
                  </a:solidFill>
                  <a:latin typeface="Jumble" panose="020B0604020202020204" pitchFamily="2" charset="0"/>
                </a:rPr>
                <a:t>SORT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32233" y="314325"/>
              <a:ext cx="11650734" cy="30507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6974"/>
                </a:lnSpc>
              </a:pPr>
              <a:r>
                <a:rPr lang="en-US" sz="16974" dirty="0">
                  <a:solidFill>
                    <a:srgbClr val="FFDF2B"/>
                  </a:solidFill>
                  <a:latin typeface="Jumble" panose="02000503000000020004" pitchFamily="2" charset="0"/>
                </a:rPr>
                <a:t>GNOME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439316" y="7585128"/>
            <a:ext cx="7320572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FFFFB0"/>
                </a:solidFill>
                <a:latin typeface="Open Sans Extra Bold"/>
              </a:rPr>
              <a:t>Brought to you by Team Stupid: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FFFFB0"/>
                </a:solidFill>
                <a:latin typeface="Open Sans Extra Bold"/>
              </a:rPr>
              <a:t>Raymond Aya-ay, Jomer Barcenilla, Erik </a:t>
            </a:r>
            <a:r>
              <a:rPr lang="en-US" sz="3000" dirty="0" err="1">
                <a:solidFill>
                  <a:srgbClr val="FFFFB0"/>
                </a:solidFill>
                <a:latin typeface="Open Sans Extra Bold"/>
              </a:rPr>
              <a:t>Celdran</a:t>
            </a:r>
            <a:r>
              <a:rPr lang="en-US" sz="3000" dirty="0">
                <a:solidFill>
                  <a:srgbClr val="FFFFB0"/>
                </a:solidFill>
                <a:latin typeface="Open Sans Extra Bold"/>
              </a:rPr>
              <a:t>, Kevin </a:t>
            </a:r>
            <a:r>
              <a:rPr lang="en-US" sz="3000" dirty="0" err="1">
                <a:solidFill>
                  <a:srgbClr val="FFFFB0"/>
                </a:solidFill>
                <a:latin typeface="Open Sans Extra Bold"/>
              </a:rPr>
              <a:t>Marte</a:t>
            </a:r>
            <a:endParaRPr lang="en-US" sz="3000" dirty="0">
              <a:solidFill>
                <a:srgbClr val="FFFFB0"/>
              </a:solidFill>
              <a:latin typeface="Open Sans Extra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 dirty="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5035017" y="2285345"/>
            <a:ext cx="1552047" cy="2129738"/>
            <a:chOff x="0" y="0"/>
            <a:chExt cx="2069395" cy="2839651"/>
          </a:xfrm>
        </p:grpSpPr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3" name="TextBox 53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sp>
        <p:nvSpPr>
          <p:cNvPr id="56" name="TextBox 56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sp>
        <p:nvSpPr>
          <p:cNvPr id="64" name="TextBox 5">
            <a:extLst>
              <a:ext uri="{FF2B5EF4-FFF2-40B4-BE49-F238E27FC236}">
                <a16:creationId xmlns:a16="http://schemas.microsoft.com/office/drawing/2014/main" id="{0E0721E6-A0EA-42AD-CDA3-CF921F0A020A}"/>
              </a:ext>
            </a:extLst>
          </p:cNvPr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2806240" y="2225883"/>
            <a:ext cx="1552047" cy="2129738"/>
            <a:chOff x="0" y="0"/>
            <a:chExt cx="2069395" cy="2839651"/>
          </a:xfrm>
        </p:grpSpPr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3" name="TextBox 53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pic>
        <p:nvPicPr>
          <p:cNvPr id="63" name="Picture 63">
            <a:extLst>
              <a:ext uri="{FF2B5EF4-FFF2-40B4-BE49-F238E27FC236}">
                <a16:creationId xmlns:a16="http://schemas.microsoft.com/office/drawing/2014/main" id="{5D1DF6BC-D3BA-44EA-79B9-5FF262CD44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3080461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C7195B12-5E8F-E3C9-2F2C-4CB6485C9F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4421581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7D643137-E85D-1284-F1FF-FC170469A91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4172505" y="6255558"/>
            <a:ext cx="1058344" cy="1058344"/>
          </a:xfrm>
          <a:prstGeom prst="rect">
            <a:avLst/>
          </a:prstGeom>
        </p:spPr>
      </p:pic>
      <p:sp>
        <p:nvSpPr>
          <p:cNvPr id="66" name="TextBox 5">
            <a:extLst>
              <a:ext uri="{FF2B5EF4-FFF2-40B4-BE49-F238E27FC236}">
                <a16:creationId xmlns:a16="http://schemas.microsoft.com/office/drawing/2014/main" id="{442FA437-0E4B-F78A-A33F-F79E5F0CB319}"/>
              </a:ext>
            </a:extLst>
          </p:cNvPr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2806240" y="2225883"/>
            <a:ext cx="1552047" cy="2129738"/>
            <a:chOff x="0" y="0"/>
            <a:chExt cx="2069395" cy="2839651"/>
          </a:xfrm>
        </p:grpSpPr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3" name="TextBox 53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4172505" y="6255558"/>
            <a:ext cx="1058344" cy="1058344"/>
          </a:xfrm>
          <a:prstGeom prst="rect">
            <a:avLst/>
          </a:prstGeom>
        </p:spPr>
      </p:pic>
      <p:sp>
        <p:nvSpPr>
          <p:cNvPr id="64" name="TextBox 5">
            <a:extLst>
              <a:ext uri="{FF2B5EF4-FFF2-40B4-BE49-F238E27FC236}">
                <a16:creationId xmlns:a16="http://schemas.microsoft.com/office/drawing/2014/main" id="{FE8F0690-35F3-6C09-EA31-9DC40C21A59A}"/>
              </a:ext>
            </a:extLst>
          </p:cNvPr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/>
                </a:rPr>
                <a:t>3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/>
                </a:rPr>
                <a:t>1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/>
                </a:rPr>
                <a:t>9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/>
                </a:rPr>
                <a:t>4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595130" y="2225883"/>
            <a:ext cx="1552047" cy="2129738"/>
            <a:chOff x="0" y="0"/>
            <a:chExt cx="2069395" cy="2839651"/>
          </a:xfrm>
        </p:grpSpPr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3" name="TextBox 53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/>
                </a:rPr>
                <a:t>0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0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1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2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3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4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5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6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/>
              </a:rPr>
              <a:t>7</a:t>
            </a:r>
          </a:p>
        </p:txBody>
      </p:sp>
      <p:pic>
        <p:nvPicPr>
          <p:cNvPr id="63" name="Picture 63">
            <a:extLst>
              <a:ext uri="{FF2B5EF4-FFF2-40B4-BE49-F238E27FC236}">
                <a16:creationId xmlns:a16="http://schemas.microsoft.com/office/drawing/2014/main" id="{FAC35EB3-1180-DBA5-8B09-580FF06148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88167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C4AC2A13-FB20-4882-91A9-72CDC01BCD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2129288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3200818F-FC91-B100-765F-6971693EB3C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862066" y="6255558"/>
            <a:ext cx="1058344" cy="1058344"/>
          </a:xfrm>
          <a:prstGeom prst="rect">
            <a:avLst/>
          </a:prstGeom>
        </p:spPr>
      </p:pic>
      <p:sp>
        <p:nvSpPr>
          <p:cNvPr id="66" name="TextBox 5">
            <a:extLst>
              <a:ext uri="{FF2B5EF4-FFF2-40B4-BE49-F238E27FC236}">
                <a16:creationId xmlns:a16="http://schemas.microsoft.com/office/drawing/2014/main" id="{CC65736B-AA12-C069-85C2-94B6FC3A95C4}"/>
              </a:ext>
            </a:extLst>
          </p:cNvPr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595130" y="2225883"/>
            <a:ext cx="1552047" cy="2129738"/>
            <a:chOff x="0" y="0"/>
            <a:chExt cx="2069395" cy="2839651"/>
          </a:xfrm>
        </p:grpSpPr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3" name="TextBox 53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 dirty="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0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862066" y="6255558"/>
            <a:ext cx="1058344" cy="1058344"/>
          </a:xfrm>
          <a:prstGeom prst="rect">
            <a:avLst/>
          </a:prstGeom>
        </p:spPr>
      </p:pic>
      <p:sp>
        <p:nvSpPr>
          <p:cNvPr id="64" name="TextBox 5">
            <a:extLst>
              <a:ext uri="{FF2B5EF4-FFF2-40B4-BE49-F238E27FC236}">
                <a16:creationId xmlns:a16="http://schemas.microsoft.com/office/drawing/2014/main" id="{5996D8CC-D77A-85C7-C83F-1F62B86A5E9E}"/>
              </a:ext>
            </a:extLst>
          </p:cNvPr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2806240" y="2225883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B74FBCD0-0C43-BCCB-1DB7-7B402E38C3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3080461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5D4773CB-B7E7-C7F2-3615-4CDD903783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4421581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5035017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1123C823-09C6-1371-6E82-D380A8F40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5288622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EDF5DE69-897F-B1D7-7C7B-91C7AA5ABC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6629742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-14909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10B63731-82E2-FD23-AB67-71255DFD6D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530399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8727A495-8228-660B-EA95-4309AACF96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8871519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9664904F-04E8-2B62-459A-7A53A97C0B3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8614828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8614828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5035017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A5F57654-00FF-F8A6-DEF0-FD7D2EB08C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5288622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5AC6915A-410E-8411-230C-1D08326F6D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6629742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041704" y="2716711"/>
            <a:ext cx="5778070" cy="485357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705784" y="2716711"/>
            <a:ext cx="9390653" cy="4853578"/>
            <a:chOff x="0" y="-82907"/>
            <a:chExt cx="2473258" cy="1278309"/>
          </a:xfrm>
        </p:grpSpPr>
        <p:sp>
          <p:nvSpPr>
            <p:cNvPr id="5" name="Freeform 5"/>
            <p:cNvSpPr/>
            <p:nvPr/>
          </p:nvSpPr>
          <p:spPr>
            <a:xfrm>
              <a:off x="0" y="-82907"/>
              <a:ext cx="2473258" cy="1278309"/>
            </a:xfrm>
            <a:custGeom>
              <a:avLst/>
              <a:gdLst/>
              <a:ahLst/>
              <a:cxnLst/>
              <a:rect l="l" t="t" r="r" b="b"/>
              <a:pathLst>
                <a:path w="2473258" h="1112495">
                  <a:moveTo>
                    <a:pt x="0" y="0"/>
                  </a:moveTo>
                  <a:lnTo>
                    <a:pt x="2473258" y="0"/>
                  </a:lnTo>
                  <a:lnTo>
                    <a:pt x="2473258" y="1112495"/>
                  </a:lnTo>
                  <a:lnTo>
                    <a:pt x="0" y="1112495"/>
                  </a:lnTo>
                  <a:close/>
                </a:path>
              </a:pathLst>
            </a:custGeom>
            <a:solidFill>
              <a:srgbClr val="D7E3F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188043" y="3005094"/>
            <a:ext cx="8426134" cy="4276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 dirty="0">
                <a:solidFill>
                  <a:srgbClr val="000000"/>
                </a:solidFill>
                <a:latin typeface="Open Sans Extra Bold"/>
              </a:rPr>
              <a:t>Hamid </a:t>
            </a:r>
            <a:r>
              <a:rPr lang="en-US" sz="5499" dirty="0" err="1">
                <a:solidFill>
                  <a:srgbClr val="000000"/>
                </a:solidFill>
                <a:latin typeface="Open Sans Extra Bold"/>
              </a:rPr>
              <a:t>Sarbazi</a:t>
            </a:r>
            <a:r>
              <a:rPr lang="en-US" sz="5499" dirty="0">
                <a:solidFill>
                  <a:srgbClr val="000000"/>
                </a:solidFill>
                <a:latin typeface="Open Sans Extra Bold"/>
              </a:rPr>
              <a:t>-Azad</a:t>
            </a:r>
          </a:p>
          <a:p>
            <a:pPr algn="ctr">
              <a:lnSpc>
                <a:spcPts val="7230"/>
              </a:lnSpc>
              <a:spcBef>
                <a:spcPct val="0"/>
              </a:spcBef>
            </a:pPr>
            <a:endParaRPr lang="en-US" sz="5499" dirty="0">
              <a:solidFill>
                <a:srgbClr val="000000"/>
              </a:solidFill>
              <a:latin typeface="Open Sans Extra Bold"/>
            </a:endParaRPr>
          </a:p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dirty="0">
                <a:solidFill>
                  <a:srgbClr val="000000"/>
                </a:solidFill>
                <a:latin typeface="Glacial Indifference"/>
              </a:rPr>
              <a:t>Professor of Computer Science and Engineering at Sharif University of Technology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DD9FD2A1-0829-C330-2AA9-768E611CA8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530399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BD2BCE2D-818A-14E6-9C35-96034467E8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8871519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6DF03F3F-7466-F503-8F12-FDBE8C59CE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9751560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1AE2B6A3-29DB-4565-D7E1-2835D734B2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1092681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03B58862-E59A-0F14-BB32-F3AC5EC53F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0834771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0834771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131C9A62-5CD1-20FE-E15A-483702BE0E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530399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EA8435B2-952E-A0FE-B558-3B262CBD7A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8871519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3ADCDBEA-DD91-1E78-CE4A-968DDA32328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8614828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8614828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5035017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7EA198BC-07D8-0FA1-1D0F-AA5C8228C2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5288622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60C729DC-2E56-6ACA-9834-52DB75264E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6629742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616A7326-1CF0-3721-553D-5FF89AC9EF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6392449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14909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5035017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6392449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2806240" y="2225883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F3F42273-0CD4-6A8F-11FD-F90D87AA87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3080461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81C04C3F-21D1-6408-18D8-786C73C1E8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4421581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9CC91662-2E70-820D-4824-E27035970E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4172505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2806240" y="2225883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4172505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95130" y="2225883"/>
            <a:ext cx="1552047" cy="2129738"/>
            <a:chOff x="0" y="0"/>
            <a:chExt cx="2069395" cy="2839651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" name="TextBox 5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0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2" name="TextBox 1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8" name="TextBox 1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4" name="TextBox 2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0" name="TextBox 3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5" name="Picture 3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6" name="TextBox 3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41" name="Picture 4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2" name="TextBox 4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7" name="Picture 4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8" name="TextBox 4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53" name="Picture 5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4" name="TextBox 5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pic>
        <p:nvPicPr>
          <p:cNvPr id="63" name="Picture 7">
            <a:extLst>
              <a:ext uri="{FF2B5EF4-FFF2-40B4-BE49-F238E27FC236}">
                <a16:creationId xmlns:a16="http://schemas.microsoft.com/office/drawing/2014/main" id="{37A70579-8222-A010-2FA9-6FA33FB601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88167" y="4888089"/>
            <a:ext cx="991887" cy="510822"/>
          </a:xfrm>
          <a:prstGeom prst="rect">
            <a:avLst/>
          </a:prstGeom>
        </p:spPr>
      </p:pic>
      <p:pic>
        <p:nvPicPr>
          <p:cNvPr id="64" name="Picture 8">
            <a:extLst>
              <a:ext uri="{FF2B5EF4-FFF2-40B4-BE49-F238E27FC236}">
                <a16:creationId xmlns:a16="http://schemas.microsoft.com/office/drawing/2014/main" id="{5D9FB86C-4004-3446-2368-0F51C99A8D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2129288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134833" y="596453"/>
            <a:ext cx="9390653" cy="9165375"/>
            <a:chOff x="0" y="0"/>
            <a:chExt cx="2473258" cy="11124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73258" cy="1112495"/>
            </a:xfrm>
            <a:custGeom>
              <a:avLst/>
              <a:gdLst/>
              <a:ahLst/>
              <a:cxnLst/>
              <a:rect l="l" t="t" r="r" b="b"/>
              <a:pathLst>
                <a:path w="2473258" h="1112495">
                  <a:moveTo>
                    <a:pt x="0" y="0"/>
                  </a:moveTo>
                  <a:lnTo>
                    <a:pt x="2473258" y="0"/>
                  </a:lnTo>
                  <a:lnTo>
                    <a:pt x="2473258" y="1112495"/>
                  </a:lnTo>
                  <a:lnTo>
                    <a:pt x="0" y="1112495"/>
                  </a:lnTo>
                  <a:close/>
                </a:path>
              </a:pathLst>
            </a:custGeom>
            <a:solidFill>
              <a:srgbClr val="D7E3F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98259" y="1241633"/>
            <a:ext cx="8839200" cy="88340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71550" lvl="1" indent="-485775">
              <a:lnSpc>
                <a:spcPts val="6299"/>
              </a:lnSpc>
              <a:buFont typeface="Arial"/>
              <a:buChar char="•"/>
            </a:pPr>
            <a:r>
              <a:rPr lang="en-US" sz="4500" dirty="0">
                <a:solidFill>
                  <a:srgbClr val="000000"/>
                </a:solidFill>
                <a:latin typeface="Open Sans Extra Bold"/>
              </a:rPr>
              <a:t>Gnome sort was originally proposed by the Iranian computer scientist in 2000.</a:t>
            </a:r>
          </a:p>
          <a:p>
            <a:pPr marL="485775" lvl="1">
              <a:lnSpc>
                <a:spcPts val="6299"/>
              </a:lnSpc>
            </a:pPr>
            <a:endParaRPr lang="en-US" sz="4500" dirty="0">
              <a:solidFill>
                <a:srgbClr val="000000"/>
              </a:solidFill>
              <a:latin typeface="Open Sans Extra Bold"/>
            </a:endParaRPr>
          </a:p>
          <a:p>
            <a:pPr marL="971550" lvl="1" indent="-485775">
              <a:lnSpc>
                <a:spcPts val="6299"/>
              </a:lnSpc>
              <a:buFont typeface="Arial"/>
              <a:buChar char="•"/>
            </a:pPr>
            <a:r>
              <a:rPr lang="en-US" sz="4500" dirty="0">
                <a:solidFill>
                  <a:srgbClr val="000000"/>
                </a:solidFill>
                <a:latin typeface="Open Sans Extra Bold"/>
              </a:rPr>
              <a:t>The sort was first called stupid sort and then later described by Dick </a:t>
            </a:r>
            <a:r>
              <a:rPr lang="en-US" sz="4500" dirty="0" err="1">
                <a:solidFill>
                  <a:srgbClr val="000000"/>
                </a:solidFill>
                <a:latin typeface="Open Sans Extra Bold"/>
              </a:rPr>
              <a:t>Grune</a:t>
            </a:r>
            <a:r>
              <a:rPr lang="en-US" sz="4500" dirty="0">
                <a:solidFill>
                  <a:srgbClr val="000000"/>
                </a:solidFill>
                <a:latin typeface="Open Sans Extra Bold"/>
              </a:rPr>
              <a:t> as a gnome sort.</a:t>
            </a:r>
          </a:p>
          <a:p>
            <a:pPr marL="485775" lvl="1">
              <a:lnSpc>
                <a:spcPts val="6299"/>
              </a:lnSpc>
            </a:pPr>
            <a:r>
              <a:rPr lang="en-US" sz="4500" dirty="0">
                <a:solidFill>
                  <a:srgbClr val="000000"/>
                </a:solidFill>
                <a:latin typeface="Open Sans Extra Bold"/>
              </a:rPr>
              <a:t> </a:t>
            </a:r>
          </a:p>
          <a:p>
            <a:pPr algn="ctr">
              <a:lnSpc>
                <a:spcPts val="6299"/>
              </a:lnSpc>
              <a:spcBef>
                <a:spcPct val="0"/>
              </a:spcBef>
            </a:pPr>
            <a:endParaRPr lang="en-US" sz="4500" dirty="0">
              <a:solidFill>
                <a:srgbClr val="000000"/>
              </a:solidFill>
              <a:latin typeface="Open Sans Extra Bold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435718" y="596453"/>
            <a:ext cx="5717449" cy="91653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806240" y="2225883"/>
            <a:ext cx="1552047" cy="2129738"/>
            <a:chOff x="0" y="0"/>
            <a:chExt cx="2069395" cy="2839651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" name="TextBox 5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2" name="TextBox 1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8" name="TextBox 1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4" name="TextBox 2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0" name="TextBox 3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5" name="Picture 3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6" name="TextBox 3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41" name="Picture 4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2" name="TextBox 4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7" name="Picture 4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8" name="TextBox 4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53" name="Picture 5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4" name="TextBox 5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pic>
        <p:nvPicPr>
          <p:cNvPr id="69" name="Picture 7">
            <a:extLst>
              <a:ext uri="{FF2B5EF4-FFF2-40B4-BE49-F238E27FC236}">
                <a16:creationId xmlns:a16="http://schemas.microsoft.com/office/drawing/2014/main" id="{5AC77D5B-9738-04E5-62C4-28C5D387FA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3080461" y="4888089"/>
            <a:ext cx="991887" cy="510822"/>
          </a:xfrm>
          <a:prstGeom prst="rect">
            <a:avLst/>
          </a:prstGeom>
        </p:spPr>
      </p:pic>
      <p:pic>
        <p:nvPicPr>
          <p:cNvPr id="70" name="Picture 8">
            <a:extLst>
              <a:ext uri="{FF2B5EF4-FFF2-40B4-BE49-F238E27FC236}">
                <a16:creationId xmlns:a16="http://schemas.microsoft.com/office/drawing/2014/main" id="{1072C673-51E0-4566-4DE2-AD8AE1427B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4421581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806240" y="2225883"/>
            <a:ext cx="1552047" cy="2129738"/>
            <a:chOff x="0" y="0"/>
            <a:chExt cx="2069395" cy="2839651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" name="TextBox 5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5400000">
            <a:off x="3080461" y="4888089"/>
            <a:ext cx="991887" cy="510822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3496272">
            <a:off x="4421581" y="4656353"/>
            <a:ext cx="991887" cy="510822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55" name="Picture 5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6" name="TextBox 5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7" name="TextBox 57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4" name="TextBox 64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5035017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5FD8FC17-387C-283A-BA60-6DAB934DE0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5288622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C6610FCF-48E4-003C-4C54-1FD1462728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6629742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8F5B94A1-54E0-478A-D8C0-BB8C97F470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530399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2B26BA15-2C70-B0EF-1950-475B7B5A01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8871519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232F8401-3CC7-AC91-6C59-51F64FE297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9751560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0710B527-035F-5131-CE05-EBF66A5E18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1092681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1705544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A6B0D4FA-B25D-E73D-BECC-4F320F1D32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11979764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D2B59E20-02A9-A69E-8C9B-8FAA94DD03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3320885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7FF2739B-F7A1-ED45-5FAC-E98DA999617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3055933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1705544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3055933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574795F8-7BE9-B3E4-D261-88C78693B3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9751560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6E47F187-3B05-AE8E-2B12-2491526A4A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1092681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CA8D3016-59A0-6B20-7824-C2D8C2803B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0834771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0834771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2AD95E85-C766-3A2B-C9A1-DBBDB80412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530399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928AEA2C-D750-E365-E14F-69A20295A5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8871519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164141" y="2155012"/>
            <a:ext cx="7681852" cy="597697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358406" y="2155012"/>
            <a:ext cx="9390653" cy="5976977"/>
            <a:chOff x="0" y="0"/>
            <a:chExt cx="2473258" cy="157418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73258" cy="1574183"/>
            </a:xfrm>
            <a:custGeom>
              <a:avLst/>
              <a:gdLst/>
              <a:ahLst/>
              <a:cxnLst/>
              <a:rect l="l" t="t" r="r" b="b"/>
              <a:pathLst>
                <a:path w="2473258" h="1574183">
                  <a:moveTo>
                    <a:pt x="0" y="0"/>
                  </a:moveTo>
                  <a:lnTo>
                    <a:pt x="2473258" y="0"/>
                  </a:lnTo>
                  <a:lnTo>
                    <a:pt x="2473258" y="1574183"/>
                  </a:lnTo>
                  <a:lnTo>
                    <a:pt x="0" y="1574183"/>
                  </a:lnTo>
                  <a:close/>
                </a:path>
              </a:pathLst>
            </a:custGeom>
            <a:solidFill>
              <a:srgbClr val="D7E3F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90313" y="3708400"/>
            <a:ext cx="8253687" cy="279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000000"/>
                </a:solidFill>
                <a:latin typeface="Open Sans Extra Bold"/>
              </a:rPr>
              <a:t>Gnome Sort is based on the technique used by the standard Dutch Garden Gnome </a:t>
            </a:r>
          </a:p>
          <a:p>
            <a:pPr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Open Sans Extra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6" name="Picture 63">
            <a:extLst>
              <a:ext uri="{FF2B5EF4-FFF2-40B4-BE49-F238E27FC236}">
                <a16:creationId xmlns:a16="http://schemas.microsoft.com/office/drawing/2014/main" id="{5A00E92E-C489-A236-1D52-AEE593CF9B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9751560" y="4888089"/>
            <a:ext cx="991887" cy="510822"/>
          </a:xfrm>
          <a:prstGeom prst="rect">
            <a:avLst/>
          </a:prstGeom>
        </p:spPr>
      </p:pic>
      <p:pic>
        <p:nvPicPr>
          <p:cNvPr id="67" name="Picture 64">
            <a:extLst>
              <a:ext uri="{FF2B5EF4-FFF2-40B4-BE49-F238E27FC236}">
                <a16:creationId xmlns:a16="http://schemas.microsoft.com/office/drawing/2014/main" id="{6994F6C4-F11C-0648-C156-F2C7A0A1D5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1092681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1705544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6601B5CD-6D72-8974-059E-305C1C6A57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11979764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49499BE2-1B1A-E873-31E3-C3E10BB6A1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3320885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1705544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11979764" y="4888089"/>
            <a:ext cx="991887" cy="510822"/>
          </a:xfrm>
          <a:prstGeom prst="rect">
            <a:avLst/>
          </a:prstGeom>
        </p:spPr>
      </p:pic>
      <p:pic>
        <p:nvPicPr>
          <p:cNvPr id="64" name="Picture 6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3320885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393498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48C70D8E-BEE3-7CDE-00E0-FDAC46EF80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14209209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BAEBEBA6-EB75-94CE-0FE2-252382F3AF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5550330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E7C88C85-F008-B92C-8BF5-A292F3EBD4E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5365154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393498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5365154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1705544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03DBC03F-F7B3-AF6A-98B8-B9CF79A3A1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11979764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BF7D5D0D-41D9-E9F0-08E4-DC5004EBC9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3320885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D5CCEAFA-C2F9-3A4F-816E-95D131A9E1A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3055933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1705544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3055933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0B7EA5BF-40DA-E80E-61EC-07C5C38EC2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9751560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73516CB5-138E-C86B-0197-C28D00D78F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1092681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9751560" y="4888089"/>
            <a:ext cx="991887" cy="510822"/>
          </a:xfrm>
          <a:prstGeom prst="rect">
            <a:avLst/>
          </a:prstGeom>
        </p:spPr>
      </p:pic>
      <p:pic>
        <p:nvPicPr>
          <p:cNvPr id="64" name="Picture 6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1092681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55A5EDE0-2158-6F73-54EF-9F68C7B43F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0834771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0834771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164141" y="2155012"/>
            <a:ext cx="7681852" cy="597697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358406" y="2155012"/>
            <a:ext cx="9390653" cy="5976977"/>
            <a:chOff x="0" y="0"/>
            <a:chExt cx="2473258" cy="157418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73258" cy="1574183"/>
            </a:xfrm>
            <a:custGeom>
              <a:avLst/>
              <a:gdLst/>
              <a:ahLst/>
              <a:cxnLst/>
              <a:rect l="l" t="t" r="r" b="b"/>
              <a:pathLst>
                <a:path w="2473258" h="1574183">
                  <a:moveTo>
                    <a:pt x="0" y="0"/>
                  </a:moveTo>
                  <a:lnTo>
                    <a:pt x="2473258" y="0"/>
                  </a:lnTo>
                  <a:lnTo>
                    <a:pt x="2473258" y="1574183"/>
                  </a:lnTo>
                  <a:lnTo>
                    <a:pt x="0" y="1574183"/>
                  </a:lnTo>
                  <a:close/>
                </a:path>
              </a:pathLst>
            </a:custGeom>
            <a:solidFill>
              <a:srgbClr val="D7E3F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90313" y="2651125"/>
            <a:ext cx="8253687" cy="4979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000000"/>
                </a:solidFill>
                <a:latin typeface="Open Sans Extra Bold"/>
              </a:rPr>
              <a:t>Basically, he looks at the flowerpot next to him and the previous one; if they are in the right order he steps one pot forward, otherwise, he swaps them and steps one pot backward.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31347F06-CB43-FBEC-3F50-6B0CAA66BD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530399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B7CB9B66-5930-81D7-FF17-17D8ADBEF5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8871519" y="4656353"/>
            <a:ext cx="991887" cy="510822"/>
          </a:xfrm>
          <a:prstGeom prst="rect">
            <a:avLst/>
          </a:prstGeom>
        </p:spPr>
      </p:pic>
      <p:pic>
        <p:nvPicPr>
          <p:cNvPr id="65" name="Picture 63">
            <a:extLst>
              <a:ext uri="{FF2B5EF4-FFF2-40B4-BE49-F238E27FC236}">
                <a16:creationId xmlns:a16="http://schemas.microsoft.com/office/drawing/2014/main" id="{33E8570A-90E0-3973-C5EB-F0171193EA9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8613610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3" name="Picture 6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8613610" y="6255558"/>
            <a:ext cx="1058344" cy="1058344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5035017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pic>
        <p:nvPicPr>
          <p:cNvPr id="65" name="Picture 62">
            <a:extLst>
              <a:ext uri="{FF2B5EF4-FFF2-40B4-BE49-F238E27FC236}">
                <a16:creationId xmlns:a16="http://schemas.microsoft.com/office/drawing/2014/main" id="{0AD427DF-62D3-E09D-864C-3497918B63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5288622" y="4888089"/>
            <a:ext cx="991887" cy="510822"/>
          </a:xfrm>
          <a:prstGeom prst="rect">
            <a:avLst/>
          </a:prstGeom>
        </p:spPr>
      </p:pic>
      <p:pic>
        <p:nvPicPr>
          <p:cNvPr id="66" name="Picture 63">
            <a:extLst>
              <a:ext uri="{FF2B5EF4-FFF2-40B4-BE49-F238E27FC236}">
                <a16:creationId xmlns:a16="http://schemas.microsoft.com/office/drawing/2014/main" id="{4A502CE2-015D-0E22-BD0E-CDDBD5730B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6629742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7256178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pic>
        <p:nvPicPr>
          <p:cNvPr id="66" name="Picture 63">
            <a:extLst>
              <a:ext uri="{FF2B5EF4-FFF2-40B4-BE49-F238E27FC236}">
                <a16:creationId xmlns:a16="http://schemas.microsoft.com/office/drawing/2014/main" id="{5627172D-6502-461C-9512-1D4D275B22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530399" y="4888089"/>
            <a:ext cx="991887" cy="510822"/>
          </a:xfrm>
          <a:prstGeom prst="rect">
            <a:avLst/>
          </a:prstGeom>
        </p:spPr>
      </p:pic>
      <p:pic>
        <p:nvPicPr>
          <p:cNvPr id="67" name="Picture 64">
            <a:extLst>
              <a:ext uri="{FF2B5EF4-FFF2-40B4-BE49-F238E27FC236}">
                <a16:creationId xmlns:a16="http://schemas.microsoft.com/office/drawing/2014/main" id="{B84D17E7-EBD3-17B2-E913-2014EC51E1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8871519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947733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FF412008-3B61-7E00-F657-ACF3D07548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9751560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7693CEAF-6421-1005-38D6-7700BA0081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1092681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1705544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A72BAB3E-682F-C0BE-5D09-2EA4773366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11979764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7A0A2C01-BAFA-DFE8-C7F6-81C7A9DA16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3320885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3934989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pic>
        <p:nvPicPr>
          <p:cNvPr id="63" name="Picture 63">
            <a:extLst>
              <a:ext uri="{FF2B5EF4-FFF2-40B4-BE49-F238E27FC236}">
                <a16:creationId xmlns:a16="http://schemas.microsoft.com/office/drawing/2014/main" id="{DF6D0D81-CA44-7A3B-5747-4338559F3B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14209209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F9307BD5-75A7-7333-4745-CFA98AE202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15550330" y="4656353"/>
            <a:ext cx="991887" cy="510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16140824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grpSp>
        <p:nvGrpSpPr>
          <p:cNvPr id="60" name="Group 60"/>
          <p:cNvGrpSpPr/>
          <p:nvPr/>
        </p:nvGrpSpPr>
        <p:grpSpPr>
          <a:xfrm>
            <a:off x="8367977" y="2285345"/>
            <a:ext cx="1552047" cy="2129738"/>
            <a:chOff x="0" y="0"/>
            <a:chExt cx="2069395" cy="2839651"/>
          </a:xfrm>
        </p:grpSpPr>
        <p:pic>
          <p:nvPicPr>
            <p:cNvPr id="61" name="Picture 6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62" name="TextBox 62"/>
            <p:cNvSpPr txBox="1"/>
            <p:nvPr/>
          </p:nvSpPr>
          <p:spPr>
            <a:xfrm>
              <a:off x="578093" y="55739"/>
              <a:ext cx="618137" cy="11951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1D888D3-872C-F7D9-B619-0520F222235B}"/>
              </a:ext>
            </a:extLst>
          </p:cNvPr>
          <p:cNvGrpSpPr/>
          <p:nvPr/>
        </p:nvGrpSpPr>
        <p:grpSpPr>
          <a:xfrm>
            <a:off x="10102834" y="2179676"/>
            <a:ext cx="7315200" cy="2121408"/>
            <a:chOff x="0" y="0"/>
            <a:chExt cx="9753600" cy="2828543"/>
          </a:xfrm>
        </p:grpSpPr>
        <p:pic>
          <p:nvPicPr>
            <p:cNvPr id="69" name="Picture 65">
              <a:extLst>
                <a:ext uri="{FF2B5EF4-FFF2-40B4-BE49-F238E27FC236}">
                  <a16:creationId xmlns:a16="http://schemas.microsoft.com/office/drawing/2014/main" id="{928062C8-6353-7C02-572C-D70F37FA5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9753600" cy="2828543"/>
            </a:xfrm>
            <a:prstGeom prst="rect">
              <a:avLst/>
            </a:prstGeom>
          </p:spPr>
        </p:pic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E109C51-EC5D-48FB-745E-C5EC67881618}"/>
                </a:ext>
              </a:extLst>
            </p:cNvPr>
            <p:cNvSpPr txBox="1"/>
            <p:nvPr/>
          </p:nvSpPr>
          <p:spPr>
            <a:xfrm>
              <a:off x="1471928" y="446093"/>
              <a:ext cx="7874692" cy="178395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1241"/>
                </a:lnSpc>
              </a:pPr>
              <a:r>
                <a:rPr lang="en-US" sz="8029" dirty="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SUCCESS!!!</a:t>
              </a: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ECCF47E1-C20B-F8FB-8227-1518E5F05668}"/>
              </a:ext>
            </a:extLst>
          </p:cNvPr>
          <p:cNvSpPr txBox="1"/>
          <p:nvPr/>
        </p:nvSpPr>
        <p:spPr>
          <a:xfrm>
            <a:off x="4638675" y="4958834"/>
            <a:ext cx="96075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PH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3066272" y="113909"/>
            <a:ext cx="1552047" cy="212973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5100005" y="405048"/>
            <a:ext cx="8087989" cy="1781471"/>
            <a:chOff x="0" y="123825"/>
            <a:chExt cx="10783986" cy="2375294"/>
          </a:xfrm>
        </p:grpSpPr>
        <p:sp>
          <p:nvSpPr>
            <p:cNvPr id="5" name="TextBox 5"/>
            <p:cNvSpPr txBox="1"/>
            <p:nvPr/>
          </p:nvSpPr>
          <p:spPr>
            <a:xfrm>
              <a:off x="0" y="1411471"/>
              <a:ext cx="10783986" cy="10876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36"/>
                </a:lnSpc>
              </a:pPr>
              <a:r>
                <a:rPr lang="en-US" sz="6336" dirty="0"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COMPLEXITY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23825"/>
              <a:ext cx="10441055" cy="10876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36"/>
                </a:lnSpc>
              </a:pPr>
              <a:r>
                <a:rPr lang="en-US" sz="6336" dirty="0"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TIME AND SPACE</a:t>
              </a: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673770" y="113909"/>
            <a:ext cx="1552047" cy="21297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1DA747-0AAA-87E3-5112-C6F0A03DDD48}"/>
              </a:ext>
            </a:extLst>
          </p:cNvPr>
          <p:cNvSpPr txBox="1"/>
          <p:nvPr/>
        </p:nvSpPr>
        <p:spPr>
          <a:xfrm>
            <a:off x="521286" y="3555128"/>
            <a:ext cx="8221262" cy="528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99"/>
              </a:lnSpc>
            </a:pPr>
            <a:r>
              <a:rPr lang="en-US" sz="4999" dirty="0"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Time Complexity </a:t>
            </a:r>
          </a:p>
          <a:p>
            <a:pPr marL="1079499" lvl="1" indent="-539749">
              <a:lnSpc>
                <a:spcPts val="6999"/>
              </a:lnSpc>
              <a:buFont typeface="Arial"/>
              <a:buChar char="•"/>
            </a:pPr>
            <a:r>
              <a:rPr lang="en-US" sz="4999" dirty="0"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Best Case: 0(N)</a:t>
            </a:r>
          </a:p>
          <a:p>
            <a:pPr marL="1079499" lvl="1" indent="-539749">
              <a:lnSpc>
                <a:spcPts val="6999"/>
              </a:lnSpc>
              <a:buFont typeface="Arial"/>
              <a:buChar char="•"/>
            </a:pPr>
            <a:r>
              <a:rPr lang="en-US" sz="4999" dirty="0"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Average Case: 0(N2)</a:t>
            </a:r>
          </a:p>
          <a:p>
            <a:pPr marL="1079499" lvl="1" indent="-539749">
              <a:lnSpc>
                <a:spcPts val="6999"/>
              </a:lnSpc>
              <a:buFont typeface="Arial"/>
              <a:buChar char="•"/>
            </a:pPr>
            <a:r>
              <a:rPr lang="en-US" sz="4999" dirty="0"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Worst Case: 0(N2)</a:t>
            </a:r>
          </a:p>
          <a:p>
            <a:pPr>
              <a:lnSpc>
                <a:spcPts val="6999"/>
              </a:lnSpc>
            </a:pPr>
            <a:endParaRPr lang="en-US" sz="4999" dirty="0">
              <a:latin typeface="Open Sans Extra Bold" panose="020B0604020202020204" charset="0"/>
              <a:ea typeface="Open Sans Extra Bold" panose="020B0604020202020204" charset="0"/>
              <a:cs typeface="Open Sans Extra Bold" panose="020B0604020202020204" charset="0"/>
            </a:endParaRPr>
          </a:p>
          <a:p>
            <a:pPr>
              <a:lnSpc>
                <a:spcPts val="6999"/>
              </a:lnSpc>
            </a:pPr>
            <a:r>
              <a:rPr lang="en-US" sz="4999" dirty="0"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Space Complexity: 0(1)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B72B427F-BB64-9966-520E-CC425E9E211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951384" y="3252037"/>
            <a:ext cx="8459752" cy="58865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09957" y="5684410"/>
            <a:ext cx="3141951" cy="431142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-89194" y="2485534"/>
            <a:ext cx="6470523" cy="8229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015FD3E6-4104-9443-7A60-B6590F7988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0048985" y="733204"/>
            <a:ext cx="6940016" cy="6081189"/>
          </a:xfrm>
          <a:prstGeom prst="rect">
            <a:avLst/>
          </a:prstGeom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05322CAD-A04A-A0FF-F46D-4F03AF6DCD8B}"/>
              </a:ext>
            </a:extLst>
          </p:cNvPr>
          <p:cNvSpPr txBox="1"/>
          <p:nvPr/>
        </p:nvSpPr>
        <p:spPr>
          <a:xfrm>
            <a:off x="10351908" y="1372866"/>
            <a:ext cx="6334169" cy="2936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11"/>
              </a:lnSpc>
            </a:pPr>
            <a:r>
              <a:rPr lang="en-US" sz="8508" dirty="0">
                <a:solidFill>
                  <a:srgbClr val="000000"/>
                </a:solidFill>
                <a:latin typeface="Open Sans Extra Bold"/>
              </a:rPr>
              <a:t>Let's Sort my flowers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51273"/>
          <a:stretch>
            <a:fillRect/>
          </a:stretch>
        </p:blipFill>
        <p:spPr>
          <a:xfrm>
            <a:off x="1028700" y="2223508"/>
            <a:ext cx="7908525" cy="738841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53105" y="2223508"/>
            <a:ext cx="8906195" cy="738841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0" y="485224"/>
            <a:ext cx="18288000" cy="1324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  <a:spcBef>
                <a:spcPct val="0"/>
              </a:spcBef>
            </a:pPr>
            <a:r>
              <a:rPr lang="en-US" sz="10267" spc="1098" dirty="0">
                <a:solidFill>
                  <a:srgbClr val="000000"/>
                </a:solidFill>
                <a:latin typeface="Squartiqa"/>
              </a:rPr>
              <a:t>CODE COMPARISON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850" end="1523.767"/>
                </p14:media>
              </p:ext>
            </p:extLst>
          </p:nvPr>
        </p:nvPicPr>
        <p:blipFill>
          <a:blip r:embed="rId4"/>
          <a:srcRect t="164" b="16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0803"/>
            <a:ext cx="16230600" cy="3673694"/>
            <a:chOff x="0" y="0"/>
            <a:chExt cx="21640800" cy="4898259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21640800" cy="10118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073"/>
                </a:lnSpc>
              </a:pPr>
              <a:r>
                <a:rPr lang="en-US" sz="4978" spc="597">
                  <a:solidFill>
                    <a:srgbClr val="000000"/>
                  </a:solidFill>
                  <a:latin typeface="Lora Italics"/>
                </a:rPr>
                <a:t>Team Stupid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660395"/>
              <a:ext cx="21640800" cy="32378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8584"/>
                </a:lnSpc>
              </a:pPr>
              <a:r>
                <a:rPr lang="en-US" sz="16593" dirty="0">
                  <a:solidFill>
                    <a:srgbClr val="000000"/>
                  </a:solidFill>
                  <a:latin typeface="Glacial Indifference Bold"/>
                </a:rPr>
                <a:t>THANK YOU!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595130" y="2225883"/>
            <a:ext cx="1552047" cy="2129738"/>
            <a:chOff x="0" y="0"/>
            <a:chExt cx="2069395" cy="2839651"/>
          </a:xfrm>
        </p:grpSpPr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3" name="TextBox 53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 dirty="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0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pic>
        <p:nvPicPr>
          <p:cNvPr id="63" name="Picture 55">
            <a:extLst>
              <a:ext uri="{FF2B5EF4-FFF2-40B4-BE49-F238E27FC236}">
                <a16:creationId xmlns:a16="http://schemas.microsoft.com/office/drawing/2014/main" id="{85B78526-AAFB-633A-69F6-21387EE937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788167" y="4888089"/>
            <a:ext cx="991887" cy="510822"/>
          </a:xfrm>
          <a:prstGeom prst="rect">
            <a:avLst/>
          </a:prstGeom>
        </p:spPr>
      </p:pic>
      <p:pic>
        <p:nvPicPr>
          <p:cNvPr id="64" name="Picture 56">
            <a:extLst>
              <a:ext uri="{FF2B5EF4-FFF2-40B4-BE49-F238E27FC236}">
                <a16:creationId xmlns:a16="http://schemas.microsoft.com/office/drawing/2014/main" id="{DEC3B5F1-078F-D104-A078-EAC0445AA7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2129288" y="4656353"/>
            <a:ext cx="991887" cy="510822"/>
          </a:xfrm>
          <a:prstGeom prst="rect">
            <a:avLst/>
          </a:prstGeom>
        </p:spPr>
      </p:pic>
      <p:sp>
        <p:nvSpPr>
          <p:cNvPr id="65" name="TextBox 5">
            <a:extLst>
              <a:ext uri="{FF2B5EF4-FFF2-40B4-BE49-F238E27FC236}">
                <a16:creationId xmlns:a16="http://schemas.microsoft.com/office/drawing/2014/main" id="{9C8F8602-437D-64CE-0428-FADBB997B794}"/>
              </a:ext>
            </a:extLst>
          </p:cNvPr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2806240" y="2225883"/>
            <a:ext cx="1552047" cy="2129738"/>
            <a:chOff x="0" y="0"/>
            <a:chExt cx="2069395" cy="2839651"/>
          </a:xfrm>
        </p:grpSpPr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3" name="TextBox 53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pic>
        <p:nvPicPr>
          <p:cNvPr id="63" name="Picture 63">
            <a:extLst>
              <a:ext uri="{FF2B5EF4-FFF2-40B4-BE49-F238E27FC236}">
                <a16:creationId xmlns:a16="http://schemas.microsoft.com/office/drawing/2014/main" id="{FE71A39F-1578-8B22-22A5-4A260641EC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3080461" y="4888089"/>
            <a:ext cx="991887" cy="510822"/>
          </a:xfrm>
          <a:prstGeom prst="rect">
            <a:avLst/>
          </a:prstGeom>
        </p:spPr>
      </p:pic>
      <p:pic>
        <p:nvPicPr>
          <p:cNvPr id="64" name="Picture 64">
            <a:extLst>
              <a:ext uri="{FF2B5EF4-FFF2-40B4-BE49-F238E27FC236}">
                <a16:creationId xmlns:a16="http://schemas.microsoft.com/office/drawing/2014/main" id="{2E8EBA28-2C5F-2D28-0283-2015B3AD29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4421581" y="4656353"/>
            <a:ext cx="991887" cy="510822"/>
          </a:xfrm>
          <a:prstGeom prst="rect">
            <a:avLst/>
          </a:prstGeom>
        </p:spPr>
      </p:pic>
      <p:sp>
        <p:nvSpPr>
          <p:cNvPr id="65" name="TextBox 5">
            <a:extLst>
              <a:ext uri="{FF2B5EF4-FFF2-40B4-BE49-F238E27FC236}">
                <a16:creationId xmlns:a16="http://schemas.microsoft.com/office/drawing/2014/main" id="{DC93AB1E-917E-C032-AF89-207CD9DCE7C4}"/>
              </a:ext>
            </a:extLst>
          </p:cNvPr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17735" y="5830411"/>
            <a:ext cx="1906836" cy="1908637"/>
            <a:chOff x="0" y="0"/>
            <a:chExt cx="502212" cy="5026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01684" y="6077233"/>
            <a:ext cx="1338938" cy="1414993"/>
            <a:chOff x="0" y="0"/>
            <a:chExt cx="1785250" cy="1886658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8" name="TextBox 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3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636460" y="5830411"/>
            <a:ext cx="1906836" cy="1908637"/>
            <a:chOff x="0" y="0"/>
            <a:chExt cx="502212" cy="50268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920410" y="6077233"/>
            <a:ext cx="1338938" cy="1414993"/>
            <a:chOff x="0" y="0"/>
            <a:chExt cx="1785250" cy="1886658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5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857622" y="5830411"/>
            <a:ext cx="1906836" cy="1908637"/>
            <a:chOff x="0" y="0"/>
            <a:chExt cx="502212" cy="50268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141571" y="6077233"/>
            <a:ext cx="1338938" cy="1414993"/>
            <a:chOff x="0" y="0"/>
            <a:chExt cx="1785250" cy="188665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0" name="TextBox 2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9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78783" y="5830411"/>
            <a:ext cx="1906836" cy="1908637"/>
            <a:chOff x="0" y="0"/>
            <a:chExt cx="502212" cy="50268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362732" y="6077233"/>
            <a:ext cx="1338938" cy="1414993"/>
            <a:chOff x="0" y="0"/>
            <a:chExt cx="1785250" cy="1886658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26" name="TextBox 26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1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99944" y="5830411"/>
            <a:ext cx="1906836" cy="1908637"/>
            <a:chOff x="0" y="0"/>
            <a:chExt cx="502212" cy="5026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83894" y="6077233"/>
            <a:ext cx="1338938" cy="1414993"/>
            <a:chOff x="0" y="0"/>
            <a:chExt cx="1785250" cy="1886658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7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521106" y="5830411"/>
            <a:ext cx="1906836" cy="1908637"/>
            <a:chOff x="0" y="0"/>
            <a:chExt cx="502212" cy="502686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1805055" y="6077233"/>
            <a:ext cx="1338938" cy="1414993"/>
            <a:chOff x="0" y="0"/>
            <a:chExt cx="1785250" cy="1886658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38" name="TextBox 38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742267" y="5830411"/>
            <a:ext cx="1906836" cy="1908637"/>
            <a:chOff x="0" y="0"/>
            <a:chExt cx="502212" cy="502686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4026217" y="6077233"/>
            <a:ext cx="1338938" cy="1414993"/>
            <a:chOff x="0" y="0"/>
            <a:chExt cx="1785250" cy="1886658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6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5963429" y="5830411"/>
            <a:ext cx="1906836" cy="1908637"/>
            <a:chOff x="0" y="0"/>
            <a:chExt cx="502212" cy="502686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502212" cy="502686"/>
            </a:xfrm>
            <a:custGeom>
              <a:avLst/>
              <a:gdLst/>
              <a:ahLst/>
              <a:cxnLst/>
              <a:rect l="l" t="t" r="r" b="b"/>
              <a:pathLst>
                <a:path w="502212" h="502686">
                  <a:moveTo>
                    <a:pt x="207064" y="0"/>
                  </a:moveTo>
                  <a:lnTo>
                    <a:pt x="295148" y="0"/>
                  </a:lnTo>
                  <a:cubicBezTo>
                    <a:pt x="350065" y="0"/>
                    <a:pt x="402732" y="21816"/>
                    <a:pt x="441564" y="60648"/>
                  </a:cubicBezTo>
                  <a:cubicBezTo>
                    <a:pt x="480396" y="99480"/>
                    <a:pt x="502212" y="152147"/>
                    <a:pt x="502212" y="207064"/>
                  </a:cubicBezTo>
                  <a:lnTo>
                    <a:pt x="502212" y="295622"/>
                  </a:lnTo>
                  <a:cubicBezTo>
                    <a:pt x="502212" y="350539"/>
                    <a:pt x="480396" y="403206"/>
                    <a:pt x="441564" y="442038"/>
                  </a:cubicBezTo>
                  <a:cubicBezTo>
                    <a:pt x="402732" y="480871"/>
                    <a:pt x="350065" y="502686"/>
                    <a:pt x="295148" y="502686"/>
                  </a:cubicBezTo>
                  <a:lnTo>
                    <a:pt x="207064" y="502686"/>
                  </a:lnTo>
                  <a:cubicBezTo>
                    <a:pt x="152147" y="502686"/>
                    <a:pt x="99480" y="480871"/>
                    <a:pt x="60648" y="442038"/>
                  </a:cubicBezTo>
                  <a:cubicBezTo>
                    <a:pt x="21816" y="403206"/>
                    <a:pt x="0" y="350539"/>
                    <a:pt x="0" y="295622"/>
                  </a:cubicBezTo>
                  <a:lnTo>
                    <a:pt x="0" y="207064"/>
                  </a:lnTo>
                  <a:cubicBezTo>
                    <a:pt x="0" y="152147"/>
                    <a:pt x="21816" y="99480"/>
                    <a:pt x="60648" y="60648"/>
                  </a:cubicBezTo>
                  <a:cubicBezTo>
                    <a:pt x="99480" y="21816"/>
                    <a:pt x="152147" y="0"/>
                    <a:pt x="207064" y="0"/>
                  </a:cubicBezTo>
                  <a:close/>
                </a:path>
              </a:pathLst>
            </a:custGeom>
            <a:solidFill>
              <a:srgbClr val="AD795B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6247378" y="6077233"/>
            <a:ext cx="1338938" cy="1414993"/>
            <a:chOff x="0" y="0"/>
            <a:chExt cx="1785250" cy="1886658"/>
          </a:xfrm>
        </p:grpSpPr>
        <p:pic>
          <p:nvPicPr>
            <p:cNvPr id="49" name="Picture 4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785250" cy="1886658"/>
            </a:xfrm>
            <a:prstGeom prst="rect">
              <a:avLst/>
            </a:prstGeom>
          </p:spPr>
        </p:pic>
        <p:sp>
          <p:nvSpPr>
            <p:cNvPr id="50" name="TextBox 50"/>
            <p:cNvSpPr txBox="1"/>
            <p:nvPr/>
          </p:nvSpPr>
          <p:spPr>
            <a:xfrm>
              <a:off x="636416" y="323363"/>
              <a:ext cx="512418" cy="1144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30"/>
                </a:lnSpc>
              </a:pPr>
              <a:r>
                <a:rPr lang="en-US" sz="5164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4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5035017" y="2285345"/>
            <a:ext cx="1552047" cy="2129738"/>
            <a:chOff x="0" y="0"/>
            <a:chExt cx="2069395" cy="2839651"/>
          </a:xfrm>
        </p:grpSpPr>
        <p:pic>
          <p:nvPicPr>
            <p:cNvPr id="52" name="Picture 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069395" cy="2839651"/>
            </a:xfrm>
            <a:prstGeom prst="rect">
              <a:avLst/>
            </a:prstGeom>
          </p:spPr>
        </p:pic>
        <p:sp>
          <p:nvSpPr>
            <p:cNvPr id="53" name="TextBox 53"/>
            <p:cNvSpPr txBox="1"/>
            <p:nvPr/>
          </p:nvSpPr>
          <p:spPr>
            <a:xfrm>
              <a:off x="578093" y="55739"/>
              <a:ext cx="618137" cy="1389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22"/>
                </a:lnSpc>
              </a:pPr>
              <a:r>
                <a:rPr lang="en-US" sz="6230" dirty="0">
                  <a:solidFill>
                    <a:srgbClr val="000000"/>
                  </a:solidFill>
                  <a:latin typeface="Open Sans Extra Bold" panose="020B0604020202020204" charset="0"/>
                  <a:ea typeface="Open Sans Extra Bold" panose="020B0604020202020204" charset="0"/>
                  <a:cs typeface="Open Sans Extra Bold" panose="020B0604020202020204" charset="0"/>
                </a:rPr>
                <a:t>2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1167451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0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3396228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1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5625005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2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784616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3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0066086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4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229553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5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524977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6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6754422" y="8072423"/>
            <a:ext cx="37207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7</a:t>
            </a:r>
          </a:p>
        </p:txBody>
      </p:sp>
      <p:pic>
        <p:nvPicPr>
          <p:cNvPr id="63" name="Picture 53">
            <a:extLst>
              <a:ext uri="{FF2B5EF4-FFF2-40B4-BE49-F238E27FC236}">
                <a16:creationId xmlns:a16="http://schemas.microsoft.com/office/drawing/2014/main" id="{ABB47BC2-EFF7-44E6-1F10-30E568D2CD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5400000">
            <a:off x="5288622" y="4888089"/>
            <a:ext cx="991887" cy="510822"/>
          </a:xfrm>
          <a:prstGeom prst="rect">
            <a:avLst/>
          </a:prstGeom>
        </p:spPr>
      </p:pic>
      <p:pic>
        <p:nvPicPr>
          <p:cNvPr id="64" name="Picture 54">
            <a:extLst>
              <a:ext uri="{FF2B5EF4-FFF2-40B4-BE49-F238E27FC236}">
                <a16:creationId xmlns:a16="http://schemas.microsoft.com/office/drawing/2014/main" id="{D89F4D0C-49E0-BC88-75D8-DFF3FB4F44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3496272">
            <a:off x="6629742" y="4656353"/>
            <a:ext cx="991887" cy="510822"/>
          </a:xfrm>
          <a:prstGeom prst="rect">
            <a:avLst/>
          </a:prstGeom>
        </p:spPr>
      </p:pic>
      <p:pic>
        <p:nvPicPr>
          <p:cNvPr id="65" name="Picture 54">
            <a:extLst>
              <a:ext uri="{FF2B5EF4-FFF2-40B4-BE49-F238E27FC236}">
                <a16:creationId xmlns:a16="http://schemas.microsoft.com/office/drawing/2014/main" id="{369E0BFB-C111-FC29-242E-17FDB2FA7A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6392449" y="6255558"/>
            <a:ext cx="1058344" cy="1058344"/>
          </a:xfrm>
          <a:prstGeom prst="rect">
            <a:avLst/>
          </a:prstGeom>
        </p:spPr>
      </p:pic>
      <p:sp>
        <p:nvSpPr>
          <p:cNvPr id="66" name="TextBox 5">
            <a:extLst>
              <a:ext uri="{FF2B5EF4-FFF2-40B4-BE49-F238E27FC236}">
                <a16:creationId xmlns:a16="http://schemas.microsoft.com/office/drawing/2014/main" id="{AD5031FF-2681-043C-013F-D6163C8F6132}"/>
              </a:ext>
            </a:extLst>
          </p:cNvPr>
          <p:cNvSpPr txBox="1"/>
          <p:nvPr/>
        </p:nvSpPr>
        <p:spPr>
          <a:xfrm>
            <a:off x="282447" y="297313"/>
            <a:ext cx="6284000" cy="871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11"/>
              </a:lnSpc>
            </a:pPr>
            <a:r>
              <a:rPr lang="en-US" sz="5795" spc="266" dirty="0">
                <a:solidFill>
                  <a:srgbClr val="000000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SIMULATION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1100</Words>
  <Application>Microsoft Office PowerPoint</Application>
  <PresentationFormat>Custom</PresentationFormat>
  <Paragraphs>962</Paragraphs>
  <Slides>61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70" baseType="lpstr">
      <vt:lpstr>Calibri</vt:lpstr>
      <vt:lpstr>Arial</vt:lpstr>
      <vt:lpstr>Jumble</vt:lpstr>
      <vt:lpstr>Squartiqa</vt:lpstr>
      <vt:lpstr>Glacial Indifference</vt:lpstr>
      <vt:lpstr>Lora Italics</vt:lpstr>
      <vt:lpstr>Open Sans Extra Bold</vt:lpstr>
      <vt:lpstr>Glacial Indifference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Gnome Sort</dc:title>
  <cp:lastModifiedBy>Christian Stewart</cp:lastModifiedBy>
  <cp:revision>8</cp:revision>
  <dcterms:created xsi:type="dcterms:W3CDTF">2006-08-16T00:00:00Z</dcterms:created>
  <dcterms:modified xsi:type="dcterms:W3CDTF">2022-09-21T06:24:21Z</dcterms:modified>
  <dc:identifier>DAFK9iZnxgk</dc:identifier>
</cp:coreProperties>
</file>

<file path=docProps/thumbnail.jpeg>
</file>